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68" r:id="rId3"/>
    <p:sldId id="269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0" r:id="rId13"/>
    <p:sldId id="266" r:id="rId14"/>
    <p:sldId id="267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D3863-2727-4AE8-8BBB-6D8ACE6C1A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CAD4-79E5-4839-A1B4-75A4F03D8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7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Man in the Mirror</a:t>
            </a:r>
            <a:r>
              <a:rPr lang="en-US" baseline="0" dirty="0" smtClean="0"/>
              <a:t> for music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CAD4-79E5-4839-A1B4-75A4F03D8F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Poem</a:t>
            </a:r>
            <a:r>
              <a:rPr lang="en-US" baseline="0" dirty="0" smtClean="0"/>
              <a:t> on Page 33 and allow reflection time. Students can share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CAD4-79E5-4839-A1B4-75A4F03D8F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first class ticket story on page 36 or clothing</a:t>
            </a:r>
            <a:r>
              <a:rPr lang="en-US" baseline="0" dirty="0" smtClean="0"/>
              <a:t> story at bottom of p.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CAD4-79E5-4839-A1B4-75A4F03D8F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to do a written reflection…How will you start to make small changes?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CAD4-79E5-4839-A1B4-75A4F03D8F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F31386-AADD-4EB1-9606-DF72EC66CE7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632638-9A32-44E4-8258-3798E9244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5vz6iwV38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W8UsJvC4rM" TargetMode="External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4.wmf"/><Relationship Id="rId4" Type="http://schemas.openxmlformats.org/officeDocument/2006/relationships/hyperlink" Target="http://www.youtube.com/watch?v=Glny4jSci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STARTING WITH THE </a:t>
            </a:r>
          </a:p>
          <a:p>
            <a:r>
              <a:rPr lang="en-US" dirty="0" smtClean="0">
                <a:hlinkClick r:id="rId3"/>
              </a:rPr>
              <a:t>MAN IN THE MIRROR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Personal Bank Account</a:t>
            </a:r>
            <a:endParaRPr lang="en-US" dirty="0"/>
          </a:p>
        </p:txBody>
      </p:sp>
      <p:pic>
        <p:nvPicPr>
          <p:cNvPr id="1027" name="Picture 3" descr="C:\Users\Drew\AppData\Local\Microsoft\Windows\Temporary Internet Files\Content.IE5\NUOF99HU\MC90043984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429000"/>
            <a:ext cx="4572000" cy="28750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Keeping Promises to Yourself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u="sng" dirty="0" smtClean="0"/>
              <a:t>Start small</a:t>
            </a:r>
          </a:p>
          <a:p>
            <a:r>
              <a:rPr lang="en-US" dirty="0" smtClean="0"/>
              <a:t>Today I am going to eat healthier.</a:t>
            </a:r>
          </a:p>
          <a:p>
            <a:r>
              <a:rPr lang="en-US" dirty="0" smtClean="0"/>
              <a:t>Today I will compliment one teacher and one student at my school.</a:t>
            </a:r>
          </a:p>
          <a:p>
            <a:r>
              <a:rPr lang="en-US" dirty="0" smtClean="0"/>
              <a:t>I will be on time to school for 3 days this week.</a:t>
            </a:r>
          </a:p>
          <a:p>
            <a:r>
              <a:rPr lang="en-US" dirty="0" smtClean="0"/>
              <a:t>I will read at least one night this week.</a:t>
            </a:r>
          </a:p>
          <a:p>
            <a:pPr algn="ctr">
              <a:buNone/>
            </a:pPr>
            <a:r>
              <a:rPr lang="en-US" b="1" u="sng" dirty="0" smtClean="0"/>
              <a:t>Over time you can make larger promises</a:t>
            </a:r>
          </a:p>
          <a:p>
            <a:r>
              <a:rPr lang="en-US" dirty="0" smtClean="0"/>
              <a:t>I’m going to stop picking on my brother.</a:t>
            </a:r>
          </a:p>
          <a:p>
            <a:r>
              <a:rPr lang="en-US" dirty="0" smtClean="0"/>
              <a:t>I’m going to stop telling myself I’m ugly, fat, dorky, etc.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Do Small Acts of Kindness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best thing to do when you are feeling down is to compliment someone else. </a:t>
            </a:r>
          </a:p>
          <a:p>
            <a:r>
              <a:rPr lang="en-US" dirty="0" smtClean="0"/>
              <a:t>It gets the focus off you and on others.</a:t>
            </a:r>
          </a:p>
          <a:p>
            <a:r>
              <a:rPr lang="en-US" dirty="0" smtClean="0"/>
              <a:t>Go out of your way to include a lonely person at recess or lunch.</a:t>
            </a:r>
          </a:p>
          <a:p>
            <a:r>
              <a:rPr lang="en-US" dirty="0" smtClean="0"/>
              <a:t>Say hello to a new student.</a:t>
            </a:r>
          </a:p>
          <a:p>
            <a:r>
              <a:rPr lang="en-US" dirty="0" smtClean="0"/>
              <a:t>Let someone go through the door before you.</a:t>
            </a:r>
          </a:p>
          <a:p>
            <a:r>
              <a:rPr lang="en-US" dirty="0" smtClean="0"/>
              <a:t>Brainstorm at your table…what else can you do for others?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Be Honest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 honest with yourself.</a:t>
            </a:r>
          </a:p>
          <a:p>
            <a:r>
              <a:rPr lang="en-US" dirty="0" smtClean="0"/>
              <a:t>BE YOU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“Always be a first rate version of yourself, instead of a second rate version of someone else.”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Show honesty through your actions</a:t>
            </a:r>
          </a:p>
          <a:p>
            <a:r>
              <a:rPr lang="en-US" dirty="0" smtClean="0"/>
              <a:t>Are you honest with your friends, parents, teachers, coaches, etc.?</a:t>
            </a:r>
            <a:endParaRPr lang="en-US" dirty="0"/>
          </a:p>
        </p:txBody>
      </p:sp>
      <p:pic>
        <p:nvPicPr>
          <p:cNvPr id="7170" name="Picture 2" descr="C:\Users\Drew\AppData\Local\Microsoft\Windows\Temporary Internet Files\Content.IE5\0IKIOKEN\MC9004360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109545"/>
            <a:ext cx="3365500" cy="203090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Renew Yourself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must make time for yourself to RELAX!</a:t>
            </a:r>
          </a:p>
          <a:p>
            <a:r>
              <a:rPr lang="en-US" dirty="0" smtClean="0"/>
              <a:t>Where can you go when you just need time for yourself?</a:t>
            </a:r>
          </a:p>
          <a:p>
            <a:r>
              <a:rPr lang="en-US" dirty="0" smtClean="0"/>
              <a:t>Exercise, walking, running, dancing, painting, singing, write in a journal, etc.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5" name="Picture 3" descr="C:\Users\Drew\AppData\Local\Microsoft\Windows\Temporary Internet Files\Content.IE5\0IKIOKEN\MP90044656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962400"/>
            <a:ext cx="1733550" cy="2244885"/>
          </a:xfrm>
          <a:prstGeom prst="rect">
            <a:avLst/>
          </a:prstGeom>
          <a:noFill/>
        </p:spPr>
      </p:pic>
      <p:pic>
        <p:nvPicPr>
          <p:cNvPr id="8196" name="Picture 4" descr="C:\Users\Drew\AppData\Local\Microsoft\Windows\Temporary Internet Files\Content.IE5\3WA9MYJT\MC9004360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86200"/>
            <a:ext cx="1873250" cy="1473200"/>
          </a:xfrm>
          <a:prstGeom prst="rect">
            <a:avLst/>
          </a:prstGeom>
          <a:noFill/>
        </p:spPr>
      </p:pic>
      <p:pic>
        <p:nvPicPr>
          <p:cNvPr id="8197" name="Picture 5" descr="C:\Users\Drew\AppData\Local\Microsoft\Windows\Temporary Internet Files\Content.IE5\HSEPF4YZ\MC9004402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114800"/>
            <a:ext cx="1857375" cy="1717675"/>
          </a:xfrm>
          <a:prstGeom prst="rect">
            <a:avLst/>
          </a:prstGeom>
          <a:noFill/>
        </p:spPr>
      </p:pic>
      <p:pic>
        <p:nvPicPr>
          <p:cNvPr id="8198" name="Picture 6" descr="C:\Users\Drew\AppData\Local\Microsoft\Windows\Temporary Internet Files\Content.IE5\0IKIOKEN\MC90036102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114800"/>
            <a:ext cx="1826057" cy="167975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Time to Reflect…and look at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yourself in the mirror…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full is your bank account?</a:t>
            </a:r>
          </a:p>
          <a:p>
            <a:r>
              <a:rPr lang="en-US" dirty="0" smtClean="0"/>
              <a:t>How and when will you make deposits into your account?</a:t>
            </a:r>
          </a:p>
          <a:p>
            <a:r>
              <a:rPr lang="en-US" dirty="0" smtClean="0"/>
              <a:t>What promise do you want to make to yourself?</a:t>
            </a:r>
          </a:p>
          <a:p>
            <a:r>
              <a:rPr lang="en-US" dirty="0" smtClean="0"/>
              <a:t>Are you honest with yourself? Parents? Teachers? Friends?</a:t>
            </a:r>
          </a:p>
          <a:p>
            <a:r>
              <a:rPr lang="en-US" dirty="0" smtClean="0"/>
              <a:t>What can you do to renew yourself when you feel overloaded?</a:t>
            </a:r>
          </a:p>
          <a:p>
            <a:pPr>
              <a:buNone/>
            </a:pPr>
            <a:r>
              <a:rPr lang="en-US" sz="1200" dirty="0" smtClean="0">
                <a:hlinkClick r:id="rId3"/>
              </a:rPr>
              <a:t>MAN IN THE MIRROR</a:t>
            </a:r>
            <a:r>
              <a:rPr lang="en-US" sz="1200" dirty="0" smtClean="0"/>
              <a:t>					</a:t>
            </a:r>
            <a:r>
              <a:rPr lang="en-US" sz="1200" dirty="0" smtClean="0">
                <a:hlinkClick r:id="rId4"/>
              </a:rPr>
              <a:t>We Are The World</a:t>
            </a:r>
            <a:endParaRPr lang="en-US" sz="1200" dirty="0" smtClean="0"/>
          </a:p>
        </p:txBody>
      </p:sp>
      <p:pic>
        <p:nvPicPr>
          <p:cNvPr id="9218" name="Picture 2" descr="C:\Users\Drew\AppData\Local\Microsoft\Windows\Temporary Internet Files\Content.IE5\DES5TT8M\MC90029095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81000"/>
            <a:ext cx="1291628" cy="1674891"/>
          </a:xfrm>
          <a:prstGeom prst="rect">
            <a:avLst/>
          </a:prstGeom>
          <a:noFill/>
        </p:spPr>
      </p:pic>
      <p:pic>
        <p:nvPicPr>
          <p:cNvPr id="9220" name="Picture 4" descr="C:\Users\Drew\AppData\Local\Microsoft\Windows\Temporary Internet Files\Content.IE5\DES5TT8M\MC90028719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52400"/>
            <a:ext cx="752947" cy="1548143"/>
          </a:xfrm>
          <a:prstGeom prst="rect">
            <a:avLst/>
          </a:prstGeom>
          <a:noFill/>
        </p:spPr>
      </p:pic>
      <p:pic>
        <p:nvPicPr>
          <p:cNvPr id="9221" name="Picture 5" descr="C:\Users\Drew\AppData\Local\Microsoft\Windows\Temporary Internet Files\Content.IE5\0IKIOKEN\MC90019242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17806" y="2590800"/>
            <a:ext cx="1726194" cy="21136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Quick Write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Imagine you could change anything about our school, community, country, or world.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would that change be? 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would you want to do that?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would happen if that change really did happen?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would everyone’s life be better as a result of your change?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25908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latin typeface="Bodoni MT Black" pitchFamily="18" charset="0"/>
              </a:rPr>
              <a:t>PS:A1.1 Develop positive attitudes </a:t>
            </a:r>
          </a:p>
          <a:p>
            <a:pPr algn="l"/>
            <a:r>
              <a:rPr lang="en-US" sz="1800" dirty="0" smtClean="0">
                <a:latin typeface="Bodoni MT Black" pitchFamily="18" charset="0"/>
              </a:rPr>
              <a:t>	toward self as a unique and 	worthy person.</a:t>
            </a:r>
          </a:p>
          <a:p>
            <a:pPr algn="l"/>
            <a:endParaRPr lang="en-US" sz="1800" dirty="0" smtClean="0">
              <a:latin typeface="Bodoni MT Black" pitchFamily="18" charset="0"/>
            </a:endParaRPr>
          </a:p>
          <a:p>
            <a:pPr algn="l"/>
            <a:r>
              <a:rPr lang="en-US" sz="1800" dirty="0" smtClean="0">
                <a:latin typeface="Bodoni MT Black" pitchFamily="18" charset="0"/>
              </a:rPr>
              <a:t>PS:A1.10 identify </a:t>
            </a:r>
            <a:r>
              <a:rPr lang="en-US" sz="1800" smtClean="0">
                <a:latin typeface="Bodoni MT Black" pitchFamily="18" charset="0"/>
              </a:rPr>
              <a:t>personal 	strengths and </a:t>
            </a:r>
            <a:r>
              <a:rPr lang="en-US" sz="1800" dirty="0" smtClean="0">
                <a:latin typeface="Bodoni MT Black" pitchFamily="18" charset="0"/>
              </a:rPr>
              <a:t>assets</a:t>
            </a:r>
            <a:endParaRPr lang="en-US" sz="1800" dirty="0">
              <a:latin typeface="Bodoni MT Black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ASCA Standards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Changing From the Inside Out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can you immediately build your self confidence?</a:t>
            </a:r>
          </a:p>
          <a:p>
            <a:r>
              <a:rPr lang="en-US" dirty="0" smtClean="0"/>
              <a:t>How can you achieve personal victory?</a:t>
            </a:r>
          </a:p>
          <a:p>
            <a:r>
              <a:rPr lang="en-US" dirty="0" smtClean="0"/>
              <a:t>You must first fix yourself before you can fix others.</a:t>
            </a:r>
          </a:p>
          <a:p>
            <a:r>
              <a:rPr lang="en-US" dirty="0" smtClean="0"/>
              <a:t>If you want to make a change in your life it must begin with YOU. Not your parents, teachers, friends, etc.</a:t>
            </a:r>
            <a:endParaRPr lang="en-US" dirty="0"/>
          </a:p>
        </p:txBody>
      </p:sp>
      <p:pic>
        <p:nvPicPr>
          <p:cNvPr id="2050" name="Picture 2" descr="C:\Users\Drew\AppData\Local\Microsoft\Windows\Temporary Internet Files\Content.IE5\I1BD62MX\MC9002909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800600"/>
            <a:ext cx="2358428" cy="167489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Personal Bank Account (PBA)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you feel about yourself is called your personal bank account. </a:t>
            </a:r>
          </a:p>
          <a:p>
            <a:endParaRPr lang="en-US" dirty="0" smtClean="0"/>
          </a:p>
          <a:p>
            <a:r>
              <a:rPr lang="en-US" dirty="0" smtClean="0"/>
              <a:t>Just like a real bank account you can make deposits and withdrawals.</a:t>
            </a:r>
          </a:p>
          <a:p>
            <a:endParaRPr lang="en-US" dirty="0" smtClean="0"/>
          </a:p>
          <a:p>
            <a:r>
              <a:rPr lang="en-US" dirty="0" smtClean="0"/>
              <a:t>Instead of banking with real money, you bank with the things you think, say, and do.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How does this bank account work?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make a promise to yourself, you feel in control so that is a deposit. Cha-</a:t>
            </a:r>
            <a:r>
              <a:rPr lang="en-US" dirty="0" err="1" smtClean="0"/>
              <a:t>Ching</a:t>
            </a:r>
            <a:r>
              <a:rPr lang="en-US" dirty="0" smtClean="0"/>
              <a:t>!</a:t>
            </a:r>
          </a:p>
          <a:p>
            <a:r>
              <a:rPr lang="en-US" dirty="0" smtClean="0"/>
              <a:t>How is your PBA?</a:t>
            </a:r>
          </a:p>
          <a:p>
            <a:r>
              <a:rPr lang="en-US" dirty="0" smtClean="0"/>
              <a:t>How much trust and confidence do you have in yourself?</a:t>
            </a:r>
          </a:p>
          <a:p>
            <a:r>
              <a:rPr lang="en-US" dirty="0" smtClean="0"/>
              <a:t>Are you loaded or bankrupt?</a:t>
            </a:r>
          </a:p>
          <a:p>
            <a:r>
              <a:rPr lang="en-US" dirty="0" smtClean="0"/>
              <a:t>Let’s find out!!!!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Drew\AppData\Local\Microsoft\Windows\Temporary Internet Files\Content.IE5\3WA9MYJT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366799"/>
            <a:ext cx="2282825" cy="269745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Symptoms of a Poor PBA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cave into peer pressure</a:t>
            </a:r>
          </a:p>
          <a:p>
            <a:r>
              <a:rPr lang="en-US" dirty="0" smtClean="0"/>
              <a:t>You have feelings of depression or inferiority</a:t>
            </a:r>
          </a:p>
          <a:p>
            <a:r>
              <a:rPr lang="en-US" dirty="0" smtClean="0"/>
              <a:t>You are overly concerned about what others think about you</a:t>
            </a:r>
          </a:p>
          <a:p>
            <a:r>
              <a:rPr lang="en-US" dirty="0" smtClean="0"/>
              <a:t>You act arrogant to hide your insecurities</a:t>
            </a:r>
          </a:p>
          <a:p>
            <a:r>
              <a:rPr lang="en-US" dirty="0" smtClean="0"/>
              <a:t>You self destruct by getting into drugs, alcohol, vandalism, etc.</a:t>
            </a:r>
          </a:p>
          <a:p>
            <a:r>
              <a:rPr lang="en-US" dirty="0" smtClean="0"/>
              <a:t>You become easily jealous, especially when someone close to you succeeds</a:t>
            </a:r>
            <a:endParaRPr lang="en-US" dirty="0"/>
          </a:p>
        </p:txBody>
      </p:sp>
      <p:pic>
        <p:nvPicPr>
          <p:cNvPr id="5123" name="Picture 3" descr="C:\Users\Drew\AppData\Local\Microsoft\Windows\Temporary Internet Files\Content.IE5\HSEPF4YZ\MC9004338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048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Symptoms of a Healthy PBA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stand up for yourself and resist peer pressure</a:t>
            </a:r>
          </a:p>
          <a:p>
            <a:r>
              <a:rPr lang="en-US" dirty="0" smtClean="0"/>
              <a:t>You are not overly concerned with being popular</a:t>
            </a:r>
          </a:p>
          <a:p>
            <a:r>
              <a:rPr lang="en-US" dirty="0" smtClean="0"/>
              <a:t>You see life as a positive experience</a:t>
            </a:r>
          </a:p>
          <a:p>
            <a:r>
              <a:rPr lang="en-US" dirty="0" smtClean="0"/>
              <a:t>You trust yourself</a:t>
            </a:r>
          </a:p>
          <a:p>
            <a:r>
              <a:rPr lang="en-US" dirty="0" smtClean="0"/>
              <a:t>You are goal driven </a:t>
            </a:r>
          </a:p>
          <a:p>
            <a:r>
              <a:rPr lang="en-US" dirty="0" smtClean="0"/>
              <a:t>You are happy for others when they succeed</a:t>
            </a:r>
            <a:endParaRPr lang="en-US" dirty="0"/>
          </a:p>
        </p:txBody>
      </p:sp>
      <p:pic>
        <p:nvPicPr>
          <p:cNvPr id="6146" name="Picture 2" descr="C:\Users\Drew\AppData\Local\Microsoft\Windows\Temporary Internet Files\Content.IE5\DES5TT8M\MC9004404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819400"/>
            <a:ext cx="1368425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DEPOSITS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WITHDRAWALS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Keep promises to yourself</a:t>
            </a:r>
          </a:p>
          <a:p>
            <a:r>
              <a:rPr lang="en-US" dirty="0" smtClean="0"/>
              <a:t>Do small acts of kindness</a:t>
            </a:r>
          </a:p>
          <a:p>
            <a:r>
              <a:rPr lang="en-US" dirty="0" smtClean="0"/>
              <a:t>Be gentle with yourself</a:t>
            </a:r>
          </a:p>
          <a:p>
            <a:r>
              <a:rPr lang="en-US" dirty="0" smtClean="0"/>
              <a:t>Be honest</a:t>
            </a:r>
          </a:p>
          <a:p>
            <a:r>
              <a:rPr lang="en-US" dirty="0" smtClean="0"/>
              <a:t>Renew yourself</a:t>
            </a:r>
          </a:p>
          <a:p>
            <a:r>
              <a:rPr lang="en-US" dirty="0" smtClean="0"/>
              <a:t>Tap into your talents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Breaking promises to yourself</a:t>
            </a:r>
          </a:p>
          <a:p>
            <a:r>
              <a:rPr lang="en-US" dirty="0" smtClean="0"/>
              <a:t>Keep to yourself</a:t>
            </a:r>
          </a:p>
          <a:p>
            <a:r>
              <a:rPr lang="en-US" dirty="0" smtClean="0"/>
              <a:t>Beat yourself up</a:t>
            </a:r>
          </a:p>
          <a:p>
            <a:r>
              <a:rPr lang="en-US" dirty="0" smtClean="0"/>
              <a:t>Be dishonest</a:t>
            </a:r>
          </a:p>
          <a:p>
            <a:r>
              <a:rPr lang="en-US" dirty="0" smtClean="0"/>
              <a:t>Wear yourself out</a:t>
            </a:r>
          </a:p>
          <a:p>
            <a:r>
              <a:rPr lang="en-US" dirty="0" smtClean="0"/>
              <a:t>Neglect your talents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Do you have a PBA?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How can you start one today?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482</TotalTime>
  <Words>752</Words>
  <Application>Microsoft Office PowerPoint</Application>
  <PresentationFormat>On-screen Show (4:3)</PresentationFormat>
  <Paragraphs>101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The Personal Bank Account</vt:lpstr>
      <vt:lpstr>Quick Write</vt:lpstr>
      <vt:lpstr>ASCA Standards</vt:lpstr>
      <vt:lpstr>Changing From the Inside Out</vt:lpstr>
      <vt:lpstr>The Personal Bank Account (PBA)</vt:lpstr>
      <vt:lpstr>How does this bank account work?</vt:lpstr>
      <vt:lpstr>Symptoms of a Poor PBA</vt:lpstr>
      <vt:lpstr>Symptoms of a Healthy PBA</vt:lpstr>
      <vt:lpstr>Do you have a PBA?  How can you start one today?</vt:lpstr>
      <vt:lpstr>Keeping Promises to Yourself</vt:lpstr>
      <vt:lpstr>Do Small Acts of Kindness</vt:lpstr>
      <vt:lpstr>Be Honest</vt:lpstr>
      <vt:lpstr>Renew Yourself</vt:lpstr>
      <vt:lpstr>Time to Reflect…and look at  yourself in the mirror…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Personal Bank Account</dc:title>
  <dc:creator>Drew</dc:creator>
  <cp:lastModifiedBy>Mindy Willard</cp:lastModifiedBy>
  <cp:revision>40</cp:revision>
  <dcterms:created xsi:type="dcterms:W3CDTF">2011-09-21T03:02:16Z</dcterms:created>
  <dcterms:modified xsi:type="dcterms:W3CDTF">2014-02-12T23:02:34Z</dcterms:modified>
</cp:coreProperties>
</file>